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1"/>
  </p:notesMasterIdLst>
  <p:sldIdLst>
    <p:sldId id="309" r:id="rId2"/>
    <p:sldId id="290" r:id="rId3"/>
    <p:sldId id="308" r:id="rId4"/>
    <p:sldId id="307" r:id="rId5"/>
    <p:sldId id="287" r:id="rId6"/>
    <p:sldId id="310" r:id="rId7"/>
    <p:sldId id="301" r:id="rId8"/>
    <p:sldId id="312" r:id="rId9"/>
    <p:sldId id="311" r:id="rId10"/>
    <p:sldId id="299" r:id="rId11"/>
    <p:sldId id="268" r:id="rId12"/>
    <p:sldId id="269" r:id="rId13"/>
    <p:sldId id="267" r:id="rId14"/>
    <p:sldId id="274" r:id="rId15"/>
    <p:sldId id="278" r:id="rId16"/>
    <p:sldId id="280" r:id="rId17"/>
    <p:sldId id="282" r:id="rId18"/>
    <p:sldId id="295" r:id="rId19"/>
    <p:sldId id="31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66"/>
    <a:srgbClr val="FFCCCC"/>
    <a:srgbClr val="FFCC99"/>
    <a:srgbClr val="FF0066"/>
    <a:srgbClr val="009900"/>
    <a:srgbClr val="00FFFF"/>
    <a:srgbClr val="006600"/>
    <a:srgbClr val="00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DCAC-2748-41F2-82DB-13C69D658D03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4BB-BF75-4AC7-B993-9E276F997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ব্যবহারিক</a:t>
            </a:r>
            <a:r>
              <a:rPr lang="en-US" dirty="0" smtClean="0"/>
              <a:t> </a:t>
            </a:r>
            <a:r>
              <a:rPr lang="en-US" dirty="0" err="1" smtClean="0"/>
              <a:t>কার্যক্রম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পরিচালনা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বাস্তবজ্ঞান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5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১৭-১৯ </a:t>
            </a:r>
            <a:r>
              <a:rPr lang="en-US" dirty="0" err="1" smtClean="0"/>
              <a:t>নং</a:t>
            </a:r>
            <a:r>
              <a:rPr lang="en-US" dirty="0" smtClean="0"/>
              <a:t> </a:t>
            </a:r>
            <a:r>
              <a:rPr lang="en-US" dirty="0" err="1" smtClean="0"/>
              <a:t>স্রাইটের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নতুন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একাউন্ট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খুরতে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সমৃদ্ধ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শিক্ষার্থীগণ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মূল্যায়নের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জ্ঞানমূলক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 </a:t>
            </a: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যথাযথ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9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696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556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519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3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617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399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96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70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71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091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2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46" r:id="rId13"/>
    <p:sldLayoutId id="2147483747" r:id="rId14"/>
    <p:sldLayoutId id="2147483748" r:id="rId15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935867"/>
            <a:ext cx="730770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বেন 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/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কনটেন্টকে আরো বেশী ফলপ্রসু করবে আশা করি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  <a:solidFill>
            <a:srgbClr val="FFCC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186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752600"/>
            <a:ext cx="5562600" cy="2910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533400"/>
            <a:ext cx="5791200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Mozilla Firefox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819471"/>
            <a:ext cx="78486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Mozilla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Firefox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window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open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639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otiar\Desktop\yah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2" y="2133600"/>
            <a:ext cx="2801937" cy="443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29161"/>
            <a:ext cx="83058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Create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ew Account 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16200000" flipH="1">
            <a:off x="2705100" y="3390900"/>
            <a:ext cx="35814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9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457200"/>
            <a:ext cx="5943600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ফরমটি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Motia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3" y="1560515"/>
            <a:ext cx="4114799" cy="4916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1371600" cy="461665"/>
          </a:xfrm>
          <a:prstGeom prst="rect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752600" y="1983433"/>
            <a:ext cx="838200" cy="9502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1672" y="2733810"/>
            <a:ext cx="1870364" cy="1200329"/>
          </a:xfrm>
          <a:prstGeom prst="rect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b.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address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1" y="3343870"/>
            <a:ext cx="1939636" cy="1569660"/>
          </a:xfrm>
          <a:prstGeom prst="rect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c.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Password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৮থেকে ৩২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57600" y="3810000"/>
            <a:ext cx="3124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7870" y="4066310"/>
            <a:ext cx="1911929" cy="523220"/>
          </a:xfrm>
          <a:prstGeom prst="rect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d.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95500" y="42672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2092036" y="3333975"/>
            <a:ext cx="689264" cy="171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54981" y="2512367"/>
            <a:ext cx="1842655" cy="461665"/>
          </a:xfrm>
          <a:prstGeom prst="rect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e.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830781" y="2743200"/>
            <a:ext cx="2951019" cy="19372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7871" y="4791488"/>
            <a:ext cx="1835729" cy="400110"/>
          </a:xfrm>
          <a:prstGeom prst="rect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f.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/Gender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209800" y="497597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27272" y="5165655"/>
            <a:ext cx="1870364" cy="1200329"/>
          </a:xfrm>
          <a:prstGeom prst="rect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g.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191000" y="5486400"/>
            <a:ext cx="2514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1000" y="5606533"/>
            <a:ext cx="1524000" cy="1015663"/>
          </a:xfrm>
          <a:prstGeom prst="rect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h. Create Account  এ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981200" y="6114365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7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0" grpId="0" animBg="1"/>
      <p:bldP spid="10" grpId="1" animBg="1"/>
      <p:bldP spid="14" grpId="0" animBg="1"/>
      <p:bldP spid="14" grpId="1" animBg="1"/>
      <p:bldP spid="19" grpId="0" animBg="1"/>
      <p:bldP spid="19" grpId="1" animBg="1"/>
      <p:bldP spid="23" grpId="0" animBg="1"/>
      <p:bldP spid="23" grpId="1" animBg="1"/>
      <p:bldP spid="28" grpId="0" animBg="1"/>
      <p:bldP spid="28" grpId="1" animBg="1"/>
      <p:bldP spid="30" grpId="0" build="allAtOnce" animBg="1"/>
      <p:bldP spid="30" grpId="1" build="allAtOnce" animBg="1"/>
      <p:bldP spid="33" grpId="0" animBg="1"/>
      <p:bldP spid="3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\D,contennt Picture 2\em 1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4865687" cy="5257800"/>
          </a:xfrm>
          <a:prstGeom prst="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953863"/>
            <a:ext cx="1870364" cy="461665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98964" y="1237565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1272433"/>
            <a:ext cx="1794164" cy="369332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j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গোপনীয়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95800" y="1477606"/>
            <a:ext cx="2514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792063"/>
            <a:ext cx="1870364" cy="523220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38363" y="1752600"/>
            <a:ext cx="757237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599" y="2214498"/>
            <a:ext cx="1821875" cy="646331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k.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কোর্ডটি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67200" y="2514600"/>
            <a:ext cx="273685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953000" y="2667000"/>
            <a:ext cx="19050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6311" y="3392269"/>
            <a:ext cx="1738744" cy="646331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l.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একমত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22764" y="3686402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10400" y="4495806"/>
            <a:ext cx="1870364" cy="646331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m. Create My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Account  এ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753100" y="4818965"/>
            <a:ext cx="13335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2-Point Star 15"/>
          <p:cNvSpPr/>
          <p:nvPr/>
        </p:nvSpPr>
        <p:spPr>
          <a:xfrm>
            <a:off x="256311" y="4191000"/>
            <a:ext cx="1738744" cy="1524000"/>
          </a:xfrm>
          <a:prstGeom prst="star32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একাউন্টটি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Create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হল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99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3" grpId="0" animBg="1"/>
      <p:bldP spid="13" grpId="1" animBg="1"/>
      <p:bldP spid="20" grpId="0" animBg="1"/>
      <p:bldP spid="20" grpId="1" animBg="1"/>
      <p:bldP spid="24" grpId="0" animBg="1"/>
      <p:bldP spid="24" grpId="1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57797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609600"/>
            <a:ext cx="5562601" cy="584775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43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6858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82" y="2323327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ই-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76204"/>
            <a:ext cx="8991600" cy="670559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22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766465"/>
            <a:ext cx="32004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2577167"/>
            <a:ext cx="8534400" cy="17543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1।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ওয়েবের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পাসওয়ার্ডটি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91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5029200"/>
            <a:ext cx="8458200" cy="707886"/>
          </a:xfrm>
          <a:prstGeom prst="rect">
            <a:avLst/>
          </a:prstGeom>
          <a:solidFill>
            <a:srgbClr val="FF9966"/>
          </a:solidFill>
          <a:ln>
            <a:solidFill>
              <a:srgbClr val="0099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6178" y="533404"/>
            <a:ext cx="4876800" cy="1015663"/>
          </a:xfrm>
          <a:prstGeom prst="rect">
            <a:avLst/>
          </a:prstGeom>
          <a:solidFill>
            <a:srgbClr val="00B0F0"/>
          </a:solidFill>
          <a:ln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otiar\Desktop\graphics-email-12836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178" y="1752600"/>
            <a:ext cx="5874821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72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7575" y="459841"/>
            <a:ext cx="3033512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Motiar\Desktop\graphics-email-25888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172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5004"/>
            <a:ext cx="29210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37582"/>
            <a:ext cx="83820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95" y="4373941"/>
            <a:ext cx="85725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bn-IN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পাবনা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খান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খুলনা</a:t>
            </a:r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21228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0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50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457200"/>
            <a:ext cx="7010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otiar\Desktop\graphics-email-53505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3750"/>
            <a:ext cx="6934199" cy="40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819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1115518" y="160020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600200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৪8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11480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মতিয়ার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motiarjsmsc@gmail.com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01781-595759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MOTIAR\Motiar improtant\motiar\Motiar Picture\Sar01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61" y="2362200"/>
            <a:ext cx="1357414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14400"/>
            <a:ext cx="7746031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motiarjess@gmail.com</a:t>
            </a:r>
            <a:endParaRPr lang="en-US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984" y="2209800"/>
            <a:ext cx="6984031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এটি</a:t>
            </a:r>
            <a:r>
              <a:rPr lang="en-US" sz="6600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কোন</a:t>
            </a:r>
            <a:r>
              <a:rPr lang="en-US" sz="6600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ধরনের</a:t>
            </a:r>
            <a:r>
              <a:rPr lang="en-US" sz="6600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ঠিকানা</a:t>
            </a:r>
            <a:r>
              <a:rPr lang="en-US" sz="6600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?</a:t>
            </a:r>
            <a:endParaRPr lang="en-US" sz="6600" dirty="0">
              <a:solidFill>
                <a:srgbClr val="FFFF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09800"/>
            <a:ext cx="8077200" cy="1754326"/>
          </a:xfrm>
          <a:prstGeom prst="rect">
            <a:avLst/>
          </a:prstGeom>
          <a:solidFill>
            <a:srgbClr val="FFCCCC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ই-</a:t>
            </a:r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মেইল</a:t>
            </a:r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ঠিকানা</a:t>
            </a:r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বা</a:t>
            </a:r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আইডি</a:t>
            </a:r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আমরা</a:t>
            </a:r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কীভাবে</a:t>
            </a:r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পাই</a:t>
            </a:r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?</a:t>
            </a:r>
            <a:endParaRPr lang="en-US" sz="5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0436" y="2540306"/>
            <a:ext cx="80772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ই-</a:t>
            </a:r>
            <a:r>
              <a:rPr lang="en-US" sz="5400" b="1" dirty="0" err="1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মেইল</a:t>
            </a:r>
            <a:r>
              <a:rPr lang="en-US" sz="54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ঠিকানা</a:t>
            </a:r>
            <a:r>
              <a:rPr lang="en-US" sz="54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বা</a:t>
            </a:r>
            <a:r>
              <a:rPr lang="en-US" sz="54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ই-</a:t>
            </a:r>
            <a:r>
              <a:rPr lang="en-US" sz="54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মেইল</a:t>
            </a:r>
            <a:r>
              <a:rPr lang="en-US" sz="54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আইডি</a:t>
            </a:r>
            <a:r>
              <a:rPr lang="en-US" sz="54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2819492"/>
            <a:ext cx="5334000" cy="830997"/>
          </a:xfrm>
          <a:prstGeom prst="rect">
            <a:avLst/>
          </a:prstGeom>
          <a:solidFill>
            <a:srgbClr val="FFCC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90800" y="482906"/>
            <a:ext cx="4059125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খোলা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Motiar\Desktop\graphics-email-8231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572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084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1828800" y="609600"/>
            <a:ext cx="5562600" cy="1828800"/>
          </a:xfrm>
          <a:prstGeom prst="downArrowCallout">
            <a:avLst>
              <a:gd name="adj1" fmla="val 47564"/>
              <a:gd name="adj2" fmla="val 34231"/>
              <a:gd name="adj3" fmla="val 26741"/>
              <a:gd name="adj4" fmla="val 67553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2667000"/>
            <a:ext cx="8534400" cy="286232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3888" indent="-623888" algn="just">
              <a:defRPr/>
            </a:pP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1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623888" indent="-623888" algn="just">
              <a:defRPr/>
            </a:pP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5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9484" y="381000"/>
            <a:ext cx="647164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54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584412"/>
            <a:ext cx="63246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4738" name="Picture 2" descr="C:\Users\Motiar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51054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1676400" y="2133600"/>
            <a:ext cx="5486400" cy="110799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</a:t>
            </a:r>
            <a:r>
              <a:rPr lang="en-US" sz="6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584412"/>
            <a:ext cx="8534400" cy="1077218"/>
          </a:xfrm>
          <a:prstGeom prst="rect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আইডিতে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সংখ্যা,আন্ডারস্কোর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836" y="4522856"/>
            <a:ext cx="82296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ইয়াহুর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09800"/>
            <a:ext cx="7619999" cy="16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47699" y="4579203"/>
            <a:ext cx="78486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আইডিটি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সহজ-সরল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বোধগম্য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2743200"/>
            <a:ext cx="7955255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motiarjessore@yahoo.com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13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7530" y="381000"/>
            <a:ext cx="4496744" cy="92333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54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54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133600"/>
            <a:ext cx="5638799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80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80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8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8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</a:t>
            </a:r>
            <a:r>
              <a:rPr lang="en-US" sz="8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258863" y="4267200"/>
            <a:ext cx="8656537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দৈঘ্যসীমা</a:t>
            </a:r>
            <a:r>
              <a:rPr lang="en-US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4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4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endParaRPr lang="en-US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" descr="E:\MOTIAR\Motiar D. Content\Class Viii\Picture\পাট ১৯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899" y="1614431"/>
            <a:ext cx="6477000" cy="259079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48783" y="4578697"/>
            <a:ext cx="8358377" cy="1384995"/>
          </a:xfrm>
          <a:prstGeom prst="rect">
            <a:avLst/>
          </a:prstGeom>
          <a:solidFill>
            <a:srgbClr val="FFCC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4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সুরক্ষিত</a:t>
            </a:r>
            <a:r>
              <a:rPr lang="en-US" sz="4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4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ক্যারেকটর</a:t>
            </a:r>
            <a:r>
              <a:rPr lang="en-US" sz="4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200" b="1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21098884">
            <a:off x="2727702" y="2886641"/>
            <a:ext cx="3880446" cy="646331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AZmn4500@2d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596" y="4466774"/>
            <a:ext cx="8265404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4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4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4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4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endParaRPr lang="en-US" sz="4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E:\MOTIAR\Motiar D. Content\Class Viii\Picture\পাট ১৯\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62150"/>
            <a:ext cx="5410200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2362199" y="2438400"/>
            <a:ext cx="230572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ABIR ROMAN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515062" y="2795319"/>
            <a:ext cx="776968" cy="16714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3400" y="3962400"/>
            <a:ext cx="8253002" cy="14465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2439571"/>
            <a:ext cx="3780511" cy="923330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A9BXsEm+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795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685800"/>
            <a:ext cx="54864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291" y="3657600"/>
            <a:ext cx="8382000" cy="144655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136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588</Words>
  <Application>Microsoft Office PowerPoint</Application>
  <PresentationFormat>On-screen Show (4:3)</PresentationFormat>
  <Paragraphs>100</Paragraphs>
  <Slides>19</Slides>
  <Notes>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Motiar</dc:creator>
  <cp:lastModifiedBy>user</cp:lastModifiedBy>
  <cp:revision>137</cp:revision>
  <dcterms:created xsi:type="dcterms:W3CDTF">2014-04-21T05:17:46Z</dcterms:created>
  <dcterms:modified xsi:type="dcterms:W3CDTF">2016-08-10T03:47:44Z</dcterms:modified>
</cp:coreProperties>
</file>